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bbbe952bb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abbbe952bb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aadf2ea6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aadf2ea6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bbbe952bb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bbbe952bb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bbe952bb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bbe952bb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bbbe952bb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bbbe952bb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bbbe952bb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abbbe952bb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bbbe952bb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bbbe952bb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bbbe952bb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bbbe952bb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bbbe952bb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abbbe952bb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bbbe952bb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bbbe952bb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abbbe952bb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abbbe952bb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 de POO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Gustav Hubert, Marwan Ait Addi,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Bernard Paul-Antoine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Problèmes rencontrés</a:t>
            </a:r>
            <a:endParaRPr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(technique : environnements utilisés)</a:t>
            </a:r>
            <a:endParaRPr sz="2000"/>
          </a:p>
        </p:txBody>
      </p:sp>
      <p:sp>
        <p:nvSpPr>
          <p:cNvPr id="226" name="Google Shape;22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27" name="Google Shape;227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utilisation de VSCode pour l’écriture du code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module Java (sonarlint)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bugs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erreurs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compilation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extensif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décision d’utiliser Eclipse pour la compilation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gestion correcte des erreurs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compilations </a:t>
            </a:r>
            <a:r>
              <a:rPr lang="fr"/>
              <a:t>fonctionnelle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partage des fichiers : Github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gestion problématique des .class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modifiés à chaque utilisation d’un membre du groupe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nécessaires compilation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Problèmes rencontrés</a:t>
            </a:r>
            <a:endParaRPr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(code: performance)</a:t>
            </a:r>
            <a:endParaRPr sz="2000"/>
          </a:p>
        </p:txBody>
      </p:sp>
      <p:sp>
        <p:nvSpPr>
          <p:cNvPr id="233" name="Google Shape;23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34" name="Google Shape;234;p23"/>
          <p:cNvSpPr txBox="1"/>
          <p:nvPr>
            <p:ph idx="1" type="body"/>
          </p:nvPr>
        </p:nvSpPr>
        <p:spPr>
          <a:xfrm>
            <a:off x="1221625" y="1579575"/>
            <a:ext cx="7038900" cy="12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Mauvaises performances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Plateau redessiné en entier (processeur)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Création de grandes images et tableaux (mémoire)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Chargement d’image à grande taille puis redimensionnement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Grand plateau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"/>
          <p:cNvSpPr txBox="1"/>
          <p:nvPr>
            <p:ph idx="1" type="body"/>
          </p:nvPr>
        </p:nvSpPr>
        <p:spPr>
          <a:xfrm>
            <a:off x="1221625" y="2596350"/>
            <a:ext cx="7038900" cy="10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Meilleur performances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Mode performance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Taille du plateau réduit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Rafraîchissement des cases localisée</a:t>
            </a:r>
            <a:r>
              <a:rPr lang="fr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3"/>
          <p:cNvSpPr/>
          <p:nvPr/>
        </p:nvSpPr>
        <p:spPr>
          <a:xfrm>
            <a:off x="-49000" y="-63025"/>
            <a:ext cx="9255900" cy="5279100"/>
          </a:xfrm>
          <a:prstGeom prst="rect">
            <a:avLst/>
          </a:prstGeom>
          <a:solidFill>
            <a:srgbClr val="000000">
              <a:alpha val="597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112" y="306825"/>
            <a:ext cx="3889774" cy="452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Conclusion</a:t>
            </a:r>
            <a:endParaRPr sz="3000"/>
          </a:p>
        </p:txBody>
      </p:sp>
      <p:sp>
        <p:nvSpPr>
          <p:cNvPr id="243" name="Google Shape;243;p24"/>
          <p:cNvSpPr txBox="1"/>
          <p:nvPr>
            <p:ph idx="1" type="body"/>
          </p:nvPr>
        </p:nvSpPr>
        <p:spPr>
          <a:xfrm>
            <a:off x="1297500" y="1186550"/>
            <a:ext cx="7038900" cy="3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Plusieurs domaines que l’on aurait aimé approfondir si le temps n’était pas limité :</a:t>
            </a:r>
            <a:r>
              <a:rPr lang="fr"/>
              <a:t>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Les I.A des monstres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implémenter des IA et plusieurs types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Des animations dans l’affichage 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tir des soldats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déplacement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sélection visuelle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Une amélioration de la carte de jeu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construction de fortifications pour s’abriter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ajout de régions différentes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Beaucoup de compétences acquises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Travail de groupe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Séparation des tâches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Utilisation de java en situation "réelle"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Aisance avec les IDE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44" name="Google Shape;24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Plan de la soutenance</a:t>
            </a:r>
            <a:endParaRPr sz="30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(selon l’énoncé à modifier)  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Introduction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Fonctionnalités implémentées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Diagramme de classe, structure du code, techniques  poo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Organisation</a:t>
            </a:r>
            <a:r>
              <a:rPr lang="fr"/>
              <a:t> (temps, partage des tâches, groupe)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Problèmes rencontrés, limitations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Conclusion (bilan critique)</a:t>
            </a:r>
            <a:endParaRPr/>
          </a:p>
        </p:txBody>
      </p:sp>
      <p:sp>
        <p:nvSpPr>
          <p:cNvPr id="142" name="Google Shape;14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Fonctionnalités implémentées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Généralités</a:t>
            </a:r>
            <a:endParaRPr sz="2000"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30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Sauvegarde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Différentes difficultés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Champs de vision des soldats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Chemin le plus court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Les </a:t>
            </a:r>
            <a:r>
              <a:rPr lang="fr"/>
              <a:t>Éléments interagissant avec les </a:t>
            </a:r>
            <a:r>
              <a:rPr lang="fr"/>
              <a:t> points de vie du soldat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Génération</a:t>
            </a:r>
            <a:r>
              <a:rPr lang="fr"/>
              <a:t> aléatoire de la Carte et placement  aléatoire des soldats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Gestion des actions des soldats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Navigation et zoom sur le plateau de jeu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Affichage du plateau avec profondeur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Animation de </a:t>
            </a:r>
            <a:r>
              <a:rPr lang="fr"/>
              <a:t>dégâts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Mode performance</a:t>
            </a:r>
            <a:endParaRPr/>
          </a:p>
        </p:txBody>
      </p:sp>
      <p:sp>
        <p:nvSpPr>
          <p:cNvPr id="149" name="Google Shape;14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Fonctionnalités implémentées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Calcul de la vision</a:t>
            </a:r>
            <a:endParaRPr sz="2000"/>
          </a:p>
        </p:txBody>
      </p:sp>
      <p:sp>
        <p:nvSpPr>
          <p:cNvPr id="155" name="Google Shape;15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400" y="1886475"/>
            <a:ext cx="4776700" cy="201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7775" y="2606125"/>
            <a:ext cx="2923886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6"/>
          <p:cNvSpPr txBox="1"/>
          <p:nvPr/>
        </p:nvSpPr>
        <p:spPr>
          <a:xfrm>
            <a:off x="303400" y="3901725"/>
            <a:ext cx="4776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Fonction récursive de calcul de la vision</a:t>
            </a: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(Heros.java)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6"/>
          <p:cNvSpPr txBox="1"/>
          <p:nvPr/>
        </p:nvSpPr>
        <p:spPr>
          <a:xfrm>
            <a:off x="5447775" y="2999725"/>
            <a:ext cx="2888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Fonction principale</a:t>
            </a: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(Heros.java)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Fonctionnalités implémentées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Action des Héros</a:t>
            </a:r>
            <a:endParaRPr sz="2000"/>
          </a:p>
        </p:txBody>
      </p:sp>
      <p:sp>
        <p:nvSpPr>
          <p:cNvPr id="165" name="Google Shape;16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50" y="1536825"/>
            <a:ext cx="3749225" cy="2590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/>
          <p:cNvPicPr preferRelativeResize="0"/>
          <p:nvPr/>
        </p:nvPicPr>
        <p:blipFill rotWithShape="1">
          <a:blip r:embed="rId4">
            <a:alphaModFix/>
          </a:blip>
          <a:srcRect b="29641" l="0" r="29641" t="0"/>
          <a:stretch/>
        </p:blipFill>
        <p:spPr>
          <a:xfrm>
            <a:off x="4079075" y="1279275"/>
            <a:ext cx="3938951" cy="156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6263" y="3519263"/>
            <a:ext cx="4758749" cy="1065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7"/>
          <p:cNvSpPr txBox="1"/>
          <p:nvPr/>
        </p:nvSpPr>
        <p:spPr>
          <a:xfrm>
            <a:off x="124550" y="4173475"/>
            <a:ext cx="3749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Récupération</a:t>
            </a: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et traitement des données</a:t>
            </a: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(Carte.java)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7"/>
          <p:cNvSpPr txBox="1"/>
          <p:nvPr/>
        </p:nvSpPr>
        <p:spPr>
          <a:xfrm>
            <a:off x="4079075" y="2847925"/>
            <a:ext cx="39390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Gestion du combat entre deux soldats</a:t>
            </a: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(Soldat.java)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17"/>
          <p:cNvSpPr txBox="1"/>
          <p:nvPr/>
        </p:nvSpPr>
        <p:spPr>
          <a:xfrm>
            <a:off x="4116275" y="4570100"/>
            <a:ext cx="4758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Déplacement du soldat</a:t>
            </a:r>
            <a:r>
              <a:rPr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(Carte.java)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Diagramme de classe</a:t>
            </a:r>
            <a:endParaRPr sz="3000"/>
          </a:p>
        </p:txBody>
      </p:sp>
      <p:sp>
        <p:nvSpPr>
          <p:cNvPr id="177" name="Google Shape;1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3850" y="1021000"/>
            <a:ext cx="3606051" cy="386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1297500" y="3175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Organisation du travail</a:t>
            </a:r>
            <a:endParaRPr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répartition des tâches</a:t>
            </a:r>
            <a:endParaRPr sz="2000"/>
          </a:p>
        </p:txBody>
      </p:sp>
      <p:sp>
        <p:nvSpPr>
          <p:cNvPr id="184" name="Google Shape;18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5" name="Google Shape;185;p19"/>
          <p:cNvSpPr txBox="1"/>
          <p:nvPr/>
        </p:nvSpPr>
        <p:spPr>
          <a:xfrm>
            <a:off x="6128600" y="1739238"/>
            <a:ext cx="22398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/>
          <p:nvPr/>
        </p:nvSpPr>
        <p:spPr>
          <a:xfrm>
            <a:off x="5592275" y="1739275"/>
            <a:ext cx="1878300" cy="11916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9"/>
          <p:cNvSpPr txBox="1"/>
          <p:nvPr/>
        </p:nvSpPr>
        <p:spPr>
          <a:xfrm>
            <a:off x="5411525" y="1693713"/>
            <a:ext cx="22398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Lato"/>
                <a:ea typeface="Lato"/>
                <a:cs typeface="Lato"/>
                <a:sym typeface="Lato"/>
              </a:rPr>
              <a:t>Misc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5660875" y="1971525"/>
            <a:ext cx="1878300" cy="7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Element : Gustav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GameSave : Paul-Antoine et Gustav 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Position : Paul-Antoine et Marwan 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Paramètres : Gustav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3691450" y="3216188"/>
            <a:ext cx="22398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2040900" y="3444613"/>
            <a:ext cx="1878300" cy="11916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9"/>
          <p:cNvSpPr txBox="1"/>
          <p:nvPr/>
        </p:nvSpPr>
        <p:spPr>
          <a:xfrm>
            <a:off x="1860150" y="3463263"/>
            <a:ext cx="22398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Lato"/>
                <a:ea typeface="Lato"/>
                <a:cs typeface="Lato"/>
                <a:sym typeface="Lato"/>
              </a:rPr>
              <a:t>Interface Utilisateur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2103900" y="3707488"/>
            <a:ext cx="17523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Menus : Gustav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PanneauJeu: Gustav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Composants: Gustav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GenPolice: Gustav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TailleFenetre: Gustav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7398300" y="2715113"/>
            <a:ext cx="22398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4" name="Google Shape;194;p19"/>
          <p:cNvSpPr/>
          <p:nvPr/>
        </p:nvSpPr>
        <p:spPr>
          <a:xfrm>
            <a:off x="4960975" y="3389313"/>
            <a:ext cx="1878300" cy="1008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9"/>
          <p:cNvSpPr txBox="1"/>
          <p:nvPr/>
        </p:nvSpPr>
        <p:spPr>
          <a:xfrm>
            <a:off x="4815725" y="3389313"/>
            <a:ext cx="22398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Lato"/>
                <a:ea typeface="Lato"/>
                <a:cs typeface="Lato"/>
                <a:sym typeface="Lato"/>
              </a:rPr>
              <a:t>Terrains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5059475" y="3657638"/>
            <a:ext cx="1752300" cy="6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Carte : tous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Chemin : Paul-Antoine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Noeuds : Paul-Antoine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19"/>
          <p:cNvSpPr txBox="1"/>
          <p:nvPr/>
        </p:nvSpPr>
        <p:spPr>
          <a:xfrm>
            <a:off x="1441550" y="2081500"/>
            <a:ext cx="22398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19"/>
          <p:cNvSpPr/>
          <p:nvPr/>
        </p:nvSpPr>
        <p:spPr>
          <a:xfrm>
            <a:off x="905225" y="2081510"/>
            <a:ext cx="1878300" cy="8127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9"/>
          <p:cNvSpPr txBox="1"/>
          <p:nvPr/>
        </p:nvSpPr>
        <p:spPr>
          <a:xfrm>
            <a:off x="724475" y="2035975"/>
            <a:ext cx="22398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Lato"/>
                <a:ea typeface="Lato"/>
                <a:cs typeface="Lato"/>
                <a:sym typeface="Lato"/>
              </a:rPr>
              <a:t>Unités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973825" y="2290575"/>
            <a:ext cx="1752300" cy="6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Soldat : Marwan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Héros : Marwan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Monstre : Marwan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19"/>
          <p:cNvSpPr txBox="1"/>
          <p:nvPr/>
        </p:nvSpPr>
        <p:spPr>
          <a:xfrm>
            <a:off x="4011663" y="1330600"/>
            <a:ext cx="22398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19"/>
          <p:cNvSpPr/>
          <p:nvPr/>
        </p:nvSpPr>
        <p:spPr>
          <a:xfrm>
            <a:off x="3475338" y="1330600"/>
            <a:ext cx="1878300" cy="1008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"/>
          <p:cNvSpPr txBox="1"/>
          <p:nvPr/>
        </p:nvSpPr>
        <p:spPr>
          <a:xfrm>
            <a:off x="3294588" y="1285075"/>
            <a:ext cx="22398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latin typeface="Lato"/>
                <a:ea typeface="Lato"/>
                <a:cs typeface="Lato"/>
                <a:sym typeface="Lato"/>
              </a:rPr>
              <a:t>Interfaces Wargame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19"/>
          <p:cNvSpPr txBox="1"/>
          <p:nvPr/>
        </p:nvSpPr>
        <p:spPr>
          <a:xfrm>
            <a:off x="3543938" y="1539675"/>
            <a:ext cx="1752300" cy="6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IConfig 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ICarte 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ISoldat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Organisation du travail</a:t>
            </a:r>
            <a:endParaRPr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temps</a:t>
            </a:r>
            <a:endParaRPr sz="2000"/>
          </a:p>
        </p:txBody>
      </p:sp>
      <p:sp>
        <p:nvSpPr>
          <p:cNvPr id="210" name="Google Shape;21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1" name="Google Shape;211;p20"/>
          <p:cNvSpPr txBox="1"/>
          <p:nvPr>
            <p:ph idx="1" type="body"/>
          </p:nvPr>
        </p:nvSpPr>
        <p:spPr>
          <a:xfrm>
            <a:off x="1297500" y="1567550"/>
            <a:ext cx="7038900" cy="29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Début tard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fr"/>
              <a:t>Fixation de priorités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jeu fonctionnel avec le minimum nécessaire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Génération de la carte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Placement des soldats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Combat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Affichage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fr"/>
              <a:t>Améliorations progressives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Niveau de difficulté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Recherche de chemins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Navigation du plateau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Animation de </a:t>
            </a:r>
            <a:r>
              <a:rPr lang="fr"/>
              <a:t>dégâts</a:t>
            </a:r>
            <a:r>
              <a:rPr lang="fr"/>
              <a:t> 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Champs de vision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fr"/>
              <a:t>...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Problèmes rencontrés</a:t>
            </a:r>
            <a:endParaRPr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(code : hexagone)</a:t>
            </a:r>
            <a:endParaRPr sz="2000"/>
          </a:p>
        </p:txBody>
      </p:sp>
      <p:sp>
        <p:nvSpPr>
          <p:cNvPr id="217" name="Google Shape;21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8" name="Google Shape;218;p21"/>
          <p:cNvSpPr txBox="1"/>
          <p:nvPr/>
        </p:nvSpPr>
        <p:spPr>
          <a:xfrm>
            <a:off x="4392800" y="1433800"/>
            <a:ext cx="4657800" cy="3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❏"/>
            </a:pPr>
            <a:r>
              <a:rPr lang="fr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Adaptation en grille hexagonale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❏"/>
            </a:pPr>
            <a:r>
              <a:rPr lang="fr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Grille transformée à l’affichage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❏"/>
            </a:pPr>
            <a:r>
              <a:rPr lang="fr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6 cases accessibles contre 8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❏"/>
            </a:pPr>
            <a:r>
              <a:rPr lang="fr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Numérotage</a:t>
            </a:r>
            <a:r>
              <a:rPr lang="fr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des cases adjacentes inconsistent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9" name="Google Shape;2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950" y="1529725"/>
            <a:ext cx="3960049" cy="294216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1"/>
          <p:cNvSpPr txBox="1"/>
          <p:nvPr/>
        </p:nvSpPr>
        <p:spPr>
          <a:xfrm>
            <a:off x="476019" y="4450816"/>
            <a:ext cx="35859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Screenshot d’une partie de la carte de jeu</a:t>
            </a:r>
            <a:endParaRPr i="1"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